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5956-D935-4E80-9920-C455CFA518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53F2-195A-40D8-848A-0AD3A97C8B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94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Presentation prepared by AVA’s Book Publishers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Elder Vincent E. White, Sr., D.Min.</a:t>
            </a:r>
            <a:endParaRPr lang="en-US" sz="2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6324600"/>
            <a:ext cx="175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Copyright © 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WDeaconBook-0005nb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-152400"/>
            <a:ext cx="49530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rror.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3200399" cy="61203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58674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Mirror Image by Stanley Weiss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Collection, www.stanleyweiss.com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0"/>
            <a:ext cx="5715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AGREEMENT</a:t>
            </a:r>
          </a:p>
          <a:p>
            <a:pPr algn="ctr"/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AGREE THAT I WILL NOT COPY, REPRODUCE, OR DISTRIBUTE THE CONTENTS OF THIS CD, IN WHOLE OR IN PART, UNLESS I HAVE WRITTEN PERMISSION FROM THE COPYRIGHT OWNER.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DO SO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 UNLAWFUL.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YOU AGREE, YOU MAY PROCEED TO USE THIS CD.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White</dc:creator>
  <cp:lastModifiedBy>White</cp:lastModifiedBy>
  <cp:revision>5</cp:revision>
  <dcterms:created xsi:type="dcterms:W3CDTF">2013-12-30T21:29:42Z</dcterms:created>
  <dcterms:modified xsi:type="dcterms:W3CDTF">2013-12-30T22:11:11Z</dcterms:modified>
</cp:coreProperties>
</file>